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1" r:id="rId1"/>
    <p:sldMasterId id="2147485176" r:id="rId2"/>
  </p:sldMasterIdLst>
  <p:notesMasterIdLst>
    <p:notesMasterId r:id="rId8"/>
  </p:notesMasterIdLst>
  <p:sldIdLst>
    <p:sldId id="4450" r:id="rId3"/>
    <p:sldId id="4451" r:id="rId4"/>
    <p:sldId id="4452" r:id="rId5"/>
    <p:sldId id="4453" r:id="rId6"/>
    <p:sldId id="4454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980" autoAdjust="0"/>
    <p:restoredTop sz="86427" autoAdjust="0"/>
  </p:normalViewPr>
  <p:slideViewPr>
    <p:cSldViewPr>
      <p:cViewPr varScale="1">
        <p:scale>
          <a:sx n="66" d="100"/>
          <a:sy n="66" d="100"/>
        </p:scale>
        <p:origin x="84" y="8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95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5B3A6-A626-4234-BEB8-81418E266991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952F9-AE52-48CF-A9AD-D4218A58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7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FE258-27CD-4DD4-836B-35D7D76E8F43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2019/8/13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56D58D-73E1-45E2-A2D2-15A601E4D639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9182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DC778-A013-416C-AB69-937B9A51C297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2019/8/13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9B9A1-9479-4C4C-A681-5CD7C39186A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1909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EE721-184D-46BA-8931-32CC824E14A8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2019/8/13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558EA4-51F7-4B4D-BC9F-76FAEB65186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1278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1B11B-7987-4EB0-9CE9-6C89092F285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3152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7962DD-E25D-4C98-9DB2-91FC7DB3542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37547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BFC57-22D9-401D-8E34-C0A93C70BA8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129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CDA89-7E98-4035-952E-D2AABD56CA8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8443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B0FBDD-39E0-42BA-B556-B1D483197F6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7902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ABC2F-FBE4-4A82-B4CA-371AAD5CFE2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5357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9B2B1-467B-44EA-AF2E-A072A55834A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3881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A2042-A9C4-4FC4-A5B6-81142AC8EB7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663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8C7BB-1279-47E2-9299-29F915229309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2019/8/13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A5623-359E-4DE2-BC15-1AA857C24C3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09766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1E652-D9F4-490F-A676-16C0A53751B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4109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8E61A-2647-4FBD-A4E0-8DEBDFEAE49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1952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FD27F0-2526-418E-AB5B-4600618DDFD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447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B38F5-89E5-4CE0-8A0A-09711763CA2F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2019/8/13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53DD2B-6C86-48E2-83C3-3ACDC3AEC872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4520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7BBA3-BEF1-42BF-9A88-8F04410E5D5A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2019/8/13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204CA-1BE7-4347-8275-0861B372DBE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1302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5B541-FA55-4FB5-8A2F-972D67A3288E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2019/8/13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D7C521-B290-4054-A836-FB2D1732880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3324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88E34-E615-466D-8AAC-1DF5C4572D9E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2019/8/13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FBEB63-5E56-454F-801E-C704BA21C1F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8584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58446-462C-4AD5-BA18-F987D60BB327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2019/8/13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4CE8A8-9A34-4B3D-A2F1-F2A7AF8DEEB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423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B4CC3-E899-4780-A3B7-2994075196AD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2019/8/13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A473BE-BDC0-49E7-8190-A4A691526CE2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8102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E26CD-C11D-434A-BECE-78F71EABD361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2019/8/13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09DFBC-54C2-4E9E-ACB8-92D9496F8CF7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3633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D5C38859-910D-47AC-9142-5C7701112705}" type="datetimeFigureOut">
              <a:rPr kumimoji="1" lang="zh-TW" altLang="en-US">
                <a:solidFill>
                  <a:prstClr val="black">
                    <a:tint val="75000"/>
                  </a:prstClr>
                </a:solidFill>
                <a:cs typeface="+mn-cs"/>
              </a:rPr>
              <a:pPr>
                <a:defRPr/>
              </a:pPr>
              <a:t>2019/8/13</a:t>
            </a:fld>
            <a:endParaRPr kumimoji="1" lang="zh-TW" alt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kumimoji="1" lang="zh-TW" alt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76B27D7E-C783-4ECE-9AF0-29DB6E4345E8}" type="slidenum">
              <a:rPr kumimoji="1" lang="zh-TW" altLang="en-US">
                <a:cs typeface="+mn-cs"/>
              </a:rPr>
              <a:pPr/>
              <a:t>‹#›</a:t>
            </a:fld>
            <a:endParaRPr kumimoji="1" lang="zh-TW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134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2" r:id="rId1"/>
    <p:sldLayoutId id="2147484183" r:id="rId2"/>
    <p:sldLayoutId id="2147484184" r:id="rId3"/>
    <p:sldLayoutId id="2147484185" r:id="rId4"/>
    <p:sldLayoutId id="2147484186" r:id="rId5"/>
    <p:sldLayoutId id="2147484187" r:id="rId6"/>
    <p:sldLayoutId id="2147484188" r:id="rId7"/>
    <p:sldLayoutId id="2147484189" r:id="rId8"/>
    <p:sldLayoutId id="2147484190" r:id="rId9"/>
    <p:sldLayoutId id="2147484191" r:id="rId10"/>
    <p:sldLayoutId id="214748419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  <a:ea typeface="新細明體" panose="02020500000000000000" pitchFamily="18" charset="-120"/>
              <a:cs typeface="Arial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F6D61CC-0E55-4311-AEA0-A4F906E30AA9}" type="slidenum">
              <a:rPr lang="en-US" altLang="en-US">
                <a:solidFill>
                  <a:srgbClr val="000000"/>
                </a:solidFill>
                <a:ea typeface="新細明體" panose="02020500000000000000" pitchFamily="18" charset="-120"/>
                <a:cs typeface="Arial"/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  <a:ea typeface="新細明體" panose="02020500000000000000" pitchFamily="18" charset="-12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91742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177" r:id="rId1"/>
    <p:sldLayoutId id="2147485178" r:id="rId2"/>
    <p:sldLayoutId id="2147485179" r:id="rId3"/>
    <p:sldLayoutId id="2147485180" r:id="rId4"/>
    <p:sldLayoutId id="2147485181" r:id="rId5"/>
    <p:sldLayoutId id="2147485182" r:id="rId6"/>
    <p:sldLayoutId id="2147485183" r:id="rId7"/>
    <p:sldLayoutId id="2147485184" r:id="rId8"/>
    <p:sldLayoutId id="2147485185" r:id="rId9"/>
    <p:sldLayoutId id="2147485186" r:id="rId10"/>
    <p:sldLayoutId id="214748518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-304800" y="304800"/>
            <a:ext cx="914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zh-CN" altLang="en-US" dirty="0">
                <a:solidFill>
                  <a:srgbClr val="FFFF00"/>
                </a:solidFill>
                <a:ea typeface="PMingLiU" panose="02020500000000000000" pitchFamily="18" charset="-120"/>
              </a:rPr>
              <a:t>鼓舞</a:t>
            </a:r>
            <a:r>
              <a:rPr lang="en-US" altLang="zh-CN" dirty="0">
                <a:solidFill>
                  <a:srgbClr val="FFFF00"/>
                </a:solidFill>
                <a:ea typeface="新細明體" panose="02020500000000000000" pitchFamily="18" charset="-120"/>
              </a:rPr>
              <a:t> </a:t>
            </a:r>
            <a:r>
              <a:rPr lang="en-US" altLang="zh-CN" dirty="0">
                <a:solidFill>
                  <a:srgbClr val="FFFFFF"/>
                </a:solidFill>
                <a:ea typeface="新細明體" panose="02020500000000000000" pitchFamily="18" charset="-120"/>
              </a:rPr>
              <a:t>Take Heart</a:t>
            </a:r>
            <a:endParaRPr lang="en-US" altLang="en-US" dirty="0">
              <a:solidFill>
                <a:srgbClr val="0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2051" name="Rectangle 11"/>
          <p:cNvSpPr>
            <a:spLocks noChangeArrowheads="1"/>
          </p:cNvSpPr>
          <p:nvPr/>
        </p:nvSpPr>
        <p:spPr bwMode="auto">
          <a:xfrm>
            <a:off x="0" y="1408113"/>
            <a:ext cx="9144000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zh-TW" altLang="en-US" b="0" dirty="0"/>
              <a:t>你在世上雖有苦難</a:t>
            </a:r>
            <a:endParaRPr lang="en-US" altLang="zh-TW" b="0" dirty="0"/>
          </a:p>
          <a:p>
            <a:pPr algn="ctr"/>
            <a:r>
              <a:rPr lang="zh-TW" altLang="en-US" b="0" dirty="0"/>
              <a:t>人生道路多有坎坷</a:t>
            </a:r>
            <a:endParaRPr lang="en-US" altLang="zh-TW" b="0" dirty="0"/>
          </a:p>
          <a:p>
            <a:pPr algn="ctr"/>
            <a:r>
              <a:rPr lang="zh-TW" altLang="en-US" b="0" dirty="0"/>
              <a:t>但我們的主已勝過世界</a:t>
            </a:r>
            <a:endParaRPr lang="en-US" altLang="zh-TW" b="0" dirty="0"/>
          </a:p>
          <a:p>
            <a:pPr algn="ctr"/>
            <a:r>
              <a:rPr lang="zh-TW" altLang="en-US" b="0" dirty="0"/>
              <a:t>祂應許永與我們同在</a:t>
            </a:r>
            <a:endParaRPr lang="en-US" altLang="zh-TW" b="0" dirty="0"/>
          </a:p>
          <a:p>
            <a:pPr algn="ctr"/>
            <a:endParaRPr lang="zh-TW" altLang="en-US" b="0" dirty="0"/>
          </a:p>
          <a:p>
            <a:pPr algn="ctr"/>
            <a:r>
              <a:rPr lang="en-US" altLang="zh-CN" b="0" dirty="0">
                <a:solidFill>
                  <a:srgbClr val="FFFFFF"/>
                </a:solidFill>
              </a:rPr>
              <a:t>Though this life may be a rugged road,</a:t>
            </a:r>
            <a:r>
              <a:rPr lang="en-US" altLang="zh-CN" dirty="0">
                <a:solidFill>
                  <a:srgbClr val="FFFFFF"/>
                </a:solidFill>
              </a:rPr>
              <a:t/>
            </a:r>
            <a:br>
              <a:rPr lang="en-US" altLang="zh-CN" dirty="0">
                <a:solidFill>
                  <a:srgbClr val="FFFFFF"/>
                </a:solidFill>
              </a:rPr>
            </a:br>
            <a:r>
              <a:rPr lang="en-US" altLang="zh-CN" b="0" dirty="0">
                <a:solidFill>
                  <a:srgbClr val="FFFFFF"/>
                </a:solidFill>
              </a:rPr>
              <a:t>And your journey leaves you sad and sore,</a:t>
            </a:r>
            <a:r>
              <a:rPr lang="en-US" altLang="zh-CN" dirty="0">
                <a:solidFill>
                  <a:srgbClr val="FFFFFF"/>
                </a:solidFill>
              </a:rPr>
              <a:t/>
            </a:r>
            <a:br>
              <a:rPr lang="en-US" altLang="zh-CN" dirty="0">
                <a:solidFill>
                  <a:srgbClr val="FFFFFF"/>
                </a:solidFill>
              </a:rPr>
            </a:br>
            <a:r>
              <a:rPr lang="en-US" altLang="zh-CN" b="0" dirty="0">
                <a:solidFill>
                  <a:srgbClr val="FFFFFF"/>
                </a:solidFill>
              </a:rPr>
              <a:t>Yet our Lord has overcome the world</a:t>
            </a:r>
            <a:r>
              <a:rPr lang="en-US" altLang="zh-CN" dirty="0">
                <a:solidFill>
                  <a:srgbClr val="FFFFFF"/>
                </a:solidFill>
              </a:rPr>
              <a:t/>
            </a:r>
            <a:br>
              <a:rPr lang="en-US" altLang="zh-CN" dirty="0">
                <a:solidFill>
                  <a:srgbClr val="FFFFFF"/>
                </a:solidFill>
              </a:rPr>
            </a:br>
            <a:r>
              <a:rPr lang="en-US" altLang="zh-CN" b="0" dirty="0">
                <a:solidFill>
                  <a:srgbClr val="FFFFFF"/>
                </a:solidFill>
              </a:rPr>
              <a:t>And will be with us forevermore.</a:t>
            </a:r>
            <a:endParaRPr lang="en-US" altLang="zh-TW" dirty="0">
              <a:solidFill>
                <a:srgbClr val="FFFFFF"/>
              </a:solidFill>
              <a:latin typeface="華康標楷體"/>
              <a:ea typeface="PMingLiU" panose="02020500000000000000" pitchFamily="18" charset="-12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239000" y="81029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FFFFFF"/>
                </a:solidFill>
              </a:rPr>
              <a:t>词</a:t>
            </a:r>
            <a:r>
              <a:rPr lang="en-US" altLang="zh-CN" dirty="0">
                <a:solidFill>
                  <a:srgbClr val="FFFFFF"/>
                </a:solidFill>
              </a:rPr>
              <a:t>/</a:t>
            </a:r>
            <a:r>
              <a:rPr lang="zh-CN" altLang="en-US" dirty="0">
                <a:solidFill>
                  <a:srgbClr val="FFFFFF"/>
                </a:solidFill>
              </a:rPr>
              <a:t>曲：林婉容</a:t>
            </a:r>
          </a:p>
        </p:txBody>
      </p:sp>
    </p:spTree>
    <p:extLst>
      <p:ext uri="{BB962C8B-B14F-4D97-AF65-F5344CB8AC3E}">
        <p14:creationId xmlns:p14="http://schemas.microsoft.com/office/powerpoint/2010/main" val="1477556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1"/>
          <p:cNvSpPr>
            <a:spLocks noChangeArrowheads="1"/>
          </p:cNvSpPr>
          <p:nvPr/>
        </p:nvSpPr>
        <p:spPr bwMode="auto">
          <a:xfrm>
            <a:off x="0" y="914400"/>
            <a:ext cx="9144000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zh-TW" altLang="en-US" b="0" dirty="0"/>
              <a:t>喔，讓聖靈引導你的心</a:t>
            </a:r>
            <a:endParaRPr lang="en-US" altLang="zh-TW" b="0" dirty="0"/>
          </a:p>
          <a:p>
            <a:pPr algn="ctr"/>
            <a:r>
              <a:rPr lang="zh-TW" altLang="en-US" b="0" dirty="0"/>
              <a:t>讓主愛成為你的動力</a:t>
            </a:r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b="0" dirty="0"/>
              <a:t>願我們所做的一切</a:t>
            </a:r>
            <a:endParaRPr lang="en-US" altLang="zh-TW" b="0" dirty="0"/>
          </a:p>
          <a:p>
            <a:pPr algn="ctr"/>
            <a:r>
              <a:rPr lang="zh-TW" altLang="en-US" b="0" dirty="0"/>
              <a:t>只為榮耀主聖名</a:t>
            </a:r>
            <a:r>
              <a:rPr lang="en-US" altLang="zh-TW" b="0" dirty="0"/>
              <a:t/>
            </a:r>
            <a:br>
              <a:rPr lang="en-US" altLang="zh-TW" b="0" dirty="0"/>
            </a:br>
            <a:endParaRPr lang="zh-TW" altLang="en-US" b="0" dirty="0"/>
          </a:p>
          <a:p>
            <a:pPr algn="ctr"/>
            <a:r>
              <a:rPr lang="en-US" altLang="zh-CN" b="0" dirty="0">
                <a:solidFill>
                  <a:srgbClr val="FFFFFF"/>
                </a:solidFill>
              </a:rPr>
              <a:t>May His love be your source of power,</a:t>
            </a:r>
            <a:r>
              <a:rPr lang="en-US" altLang="zh-CN" dirty="0">
                <a:solidFill>
                  <a:srgbClr val="FFFFFF"/>
                </a:solidFill>
              </a:rPr>
              <a:t/>
            </a:r>
            <a:br>
              <a:rPr lang="en-US" altLang="zh-CN" dirty="0">
                <a:solidFill>
                  <a:srgbClr val="FFFFFF"/>
                </a:solidFill>
              </a:rPr>
            </a:br>
            <a:r>
              <a:rPr lang="en-US" altLang="zh-CN" b="0" dirty="0">
                <a:solidFill>
                  <a:srgbClr val="FFFFFF"/>
                </a:solidFill>
              </a:rPr>
              <a:t>May His Spirit lead your heart in the way,</a:t>
            </a:r>
            <a:r>
              <a:rPr lang="en-US" altLang="zh-CN" dirty="0">
                <a:solidFill>
                  <a:srgbClr val="FFFFFF"/>
                </a:solidFill>
              </a:rPr>
              <a:t/>
            </a:r>
            <a:br>
              <a:rPr lang="en-US" altLang="zh-CN" dirty="0">
                <a:solidFill>
                  <a:srgbClr val="FFFFFF"/>
                </a:solidFill>
              </a:rPr>
            </a:br>
            <a:r>
              <a:rPr lang="en-US" altLang="zh-CN" b="0" dirty="0">
                <a:solidFill>
                  <a:srgbClr val="FFFFFF"/>
                </a:solidFill>
              </a:rPr>
              <a:t>And may each and every thing we do</a:t>
            </a:r>
            <a:r>
              <a:rPr lang="en-US" altLang="zh-CN" dirty="0">
                <a:solidFill>
                  <a:srgbClr val="FFFFFF"/>
                </a:solidFill>
              </a:rPr>
              <a:t/>
            </a:r>
            <a:br>
              <a:rPr lang="en-US" altLang="zh-CN" dirty="0">
                <a:solidFill>
                  <a:srgbClr val="FFFFFF"/>
                </a:solidFill>
              </a:rPr>
            </a:br>
            <a:r>
              <a:rPr lang="en-US" altLang="zh-CN" b="0" dirty="0">
                <a:solidFill>
                  <a:srgbClr val="FFFFFF"/>
                </a:solidFill>
              </a:rPr>
              <a:t>Bring more glory to His name.</a:t>
            </a:r>
            <a:endParaRPr lang="en-US" altLang="zh-TW" dirty="0">
              <a:solidFill>
                <a:srgbClr val="FFFFFF"/>
              </a:solidFill>
              <a:latin typeface="華康標楷體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87245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1"/>
          <p:cNvSpPr>
            <a:spLocks noChangeArrowheads="1"/>
          </p:cNvSpPr>
          <p:nvPr/>
        </p:nvSpPr>
        <p:spPr bwMode="auto">
          <a:xfrm>
            <a:off x="4762" y="838200"/>
            <a:ext cx="9144000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zh-TW" altLang="en-US" b="0" dirty="0"/>
              <a:t>你要跑那當跑的路</a:t>
            </a:r>
            <a:endParaRPr lang="en-US" altLang="zh-TW" b="0" dirty="0"/>
          </a:p>
          <a:p>
            <a:pPr algn="ctr"/>
            <a:r>
              <a:rPr lang="zh-TW" altLang="en-US" b="0" dirty="0"/>
              <a:t>也要打那美好的仗</a:t>
            </a:r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b="0" dirty="0"/>
              <a:t>因有見證人環繞如雲彩</a:t>
            </a:r>
            <a:endParaRPr lang="en-US" altLang="zh-TW" b="0" dirty="0"/>
          </a:p>
          <a:p>
            <a:pPr algn="ctr"/>
            <a:r>
              <a:rPr lang="zh-TW" altLang="en-US" b="0" dirty="0"/>
              <a:t>靠主你可以剛強壯膽</a:t>
            </a:r>
            <a:r>
              <a:rPr lang="en-US" altLang="zh-TW" b="0" dirty="0"/>
              <a:t/>
            </a:r>
            <a:br>
              <a:rPr lang="en-US" altLang="zh-TW" b="0" dirty="0"/>
            </a:br>
            <a:endParaRPr lang="en-US" altLang="zh-TW" b="0" dirty="0"/>
          </a:p>
          <a:p>
            <a:pPr algn="ctr"/>
            <a:r>
              <a:rPr lang="en-US" altLang="zh-CN" b="0" dirty="0">
                <a:solidFill>
                  <a:srgbClr val="FFFFFF"/>
                </a:solidFill>
              </a:rPr>
              <a:t>You must fight the good and faithful fight;</a:t>
            </a:r>
            <a:r>
              <a:rPr lang="en-US" altLang="zh-CN" dirty="0">
                <a:solidFill>
                  <a:srgbClr val="FFFFFF"/>
                </a:solidFill>
              </a:rPr>
              <a:t/>
            </a:r>
            <a:br>
              <a:rPr lang="en-US" altLang="zh-CN" dirty="0">
                <a:solidFill>
                  <a:srgbClr val="FFFFFF"/>
                </a:solidFill>
              </a:rPr>
            </a:br>
            <a:r>
              <a:rPr lang="en-US" altLang="zh-CN" b="0" dirty="0">
                <a:solidFill>
                  <a:srgbClr val="FFFFFF"/>
                </a:solidFill>
              </a:rPr>
              <a:t>Persevering, you must run the race.</a:t>
            </a:r>
            <a:r>
              <a:rPr lang="en-US" altLang="zh-CN" dirty="0">
                <a:solidFill>
                  <a:srgbClr val="FFFFFF"/>
                </a:solidFill>
              </a:rPr>
              <a:t/>
            </a:r>
            <a:br>
              <a:rPr lang="en-US" altLang="zh-CN" dirty="0">
                <a:solidFill>
                  <a:srgbClr val="FFFFFF"/>
                </a:solidFill>
              </a:rPr>
            </a:br>
            <a:r>
              <a:rPr lang="en-US" altLang="zh-CN" b="0" dirty="0">
                <a:solidFill>
                  <a:srgbClr val="FFFFFF"/>
                </a:solidFill>
              </a:rPr>
              <a:t>With a cloud of witnesses by your side,</a:t>
            </a:r>
            <a:r>
              <a:rPr lang="en-US" altLang="zh-CN" dirty="0">
                <a:solidFill>
                  <a:srgbClr val="FFFFFF"/>
                </a:solidFill>
              </a:rPr>
              <a:t/>
            </a:r>
            <a:br>
              <a:rPr lang="en-US" altLang="zh-CN" dirty="0">
                <a:solidFill>
                  <a:srgbClr val="FFFFFF"/>
                </a:solidFill>
              </a:rPr>
            </a:br>
            <a:r>
              <a:rPr lang="en-US" altLang="zh-CN" b="0" dirty="0">
                <a:solidFill>
                  <a:srgbClr val="FFFFFF"/>
                </a:solidFill>
              </a:rPr>
              <a:t>You are strong; you need not be afraid.</a:t>
            </a:r>
            <a:endParaRPr lang="en-US" altLang="zh-TW" dirty="0">
              <a:solidFill>
                <a:srgbClr val="FFFFFF"/>
              </a:solidFill>
              <a:latin typeface="華康標楷體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33251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1"/>
          <p:cNvSpPr>
            <a:spLocks noChangeArrowheads="1"/>
          </p:cNvSpPr>
          <p:nvPr/>
        </p:nvSpPr>
        <p:spPr bwMode="auto">
          <a:xfrm>
            <a:off x="0" y="914400"/>
            <a:ext cx="9144000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zh-TW" altLang="en-US" b="0" dirty="0"/>
              <a:t>喔，讓聖靈引導你的心</a:t>
            </a:r>
            <a:endParaRPr lang="en-US" altLang="zh-TW" b="0" dirty="0"/>
          </a:p>
          <a:p>
            <a:pPr algn="ctr"/>
            <a:r>
              <a:rPr lang="zh-TW" altLang="en-US" b="0" dirty="0"/>
              <a:t>讓主愛成為你的動力</a:t>
            </a:r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b="0" dirty="0"/>
              <a:t>願我們所做的一切</a:t>
            </a:r>
            <a:endParaRPr lang="en-US" altLang="zh-TW" b="0" dirty="0"/>
          </a:p>
          <a:p>
            <a:pPr algn="ctr"/>
            <a:r>
              <a:rPr lang="zh-TW" altLang="en-US" b="0" dirty="0"/>
              <a:t>只為榮耀主聖名</a:t>
            </a:r>
            <a:r>
              <a:rPr lang="en-US" altLang="zh-TW" b="0" dirty="0"/>
              <a:t/>
            </a:r>
            <a:br>
              <a:rPr lang="en-US" altLang="zh-TW" b="0" dirty="0"/>
            </a:br>
            <a:endParaRPr lang="zh-TW" altLang="en-US" b="0" dirty="0"/>
          </a:p>
          <a:p>
            <a:pPr algn="ctr"/>
            <a:r>
              <a:rPr lang="en-US" altLang="zh-CN" b="0" dirty="0">
                <a:solidFill>
                  <a:srgbClr val="FFFFFF"/>
                </a:solidFill>
              </a:rPr>
              <a:t>May His love be your source of power,</a:t>
            </a:r>
            <a:r>
              <a:rPr lang="en-US" altLang="zh-CN" dirty="0">
                <a:solidFill>
                  <a:srgbClr val="FFFFFF"/>
                </a:solidFill>
              </a:rPr>
              <a:t/>
            </a:r>
            <a:br>
              <a:rPr lang="en-US" altLang="zh-CN" dirty="0">
                <a:solidFill>
                  <a:srgbClr val="FFFFFF"/>
                </a:solidFill>
              </a:rPr>
            </a:br>
            <a:r>
              <a:rPr lang="en-US" altLang="zh-CN" b="0" dirty="0">
                <a:solidFill>
                  <a:srgbClr val="FFFFFF"/>
                </a:solidFill>
              </a:rPr>
              <a:t>May His Spirit lead your heart in the way,</a:t>
            </a:r>
            <a:r>
              <a:rPr lang="en-US" altLang="zh-CN" dirty="0">
                <a:solidFill>
                  <a:srgbClr val="FFFFFF"/>
                </a:solidFill>
              </a:rPr>
              <a:t/>
            </a:r>
            <a:br>
              <a:rPr lang="en-US" altLang="zh-CN" dirty="0">
                <a:solidFill>
                  <a:srgbClr val="FFFFFF"/>
                </a:solidFill>
              </a:rPr>
            </a:br>
            <a:r>
              <a:rPr lang="en-US" altLang="zh-CN" b="0" dirty="0">
                <a:solidFill>
                  <a:srgbClr val="FFFFFF"/>
                </a:solidFill>
              </a:rPr>
              <a:t>And may each and every thing we do</a:t>
            </a:r>
            <a:r>
              <a:rPr lang="en-US" altLang="zh-CN" dirty="0">
                <a:solidFill>
                  <a:srgbClr val="FFFFFF"/>
                </a:solidFill>
              </a:rPr>
              <a:t/>
            </a:r>
            <a:br>
              <a:rPr lang="en-US" altLang="zh-CN" dirty="0">
                <a:solidFill>
                  <a:srgbClr val="FFFFFF"/>
                </a:solidFill>
              </a:rPr>
            </a:br>
            <a:r>
              <a:rPr lang="en-US" altLang="zh-CN" b="0" dirty="0">
                <a:solidFill>
                  <a:srgbClr val="FFFFFF"/>
                </a:solidFill>
              </a:rPr>
              <a:t>Bring more glory to His name.</a:t>
            </a:r>
            <a:endParaRPr lang="en-US" altLang="zh-TW" dirty="0">
              <a:solidFill>
                <a:srgbClr val="FFFFFF"/>
              </a:solidFill>
              <a:latin typeface="華康標楷體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71052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1"/>
          <p:cNvSpPr>
            <a:spLocks noChangeArrowheads="1"/>
          </p:cNvSpPr>
          <p:nvPr/>
        </p:nvSpPr>
        <p:spPr bwMode="auto">
          <a:xfrm>
            <a:off x="0" y="914400"/>
            <a:ext cx="9144000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zh-TW" altLang="en-US" b="0" dirty="0"/>
              <a:t>喔，讓聖靈引導你的心</a:t>
            </a:r>
            <a:endParaRPr lang="en-US" altLang="zh-TW" b="0" dirty="0"/>
          </a:p>
          <a:p>
            <a:pPr algn="ctr"/>
            <a:r>
              <a:rPr lang="zh-TW" altLang="en-US" b="0" dirty="0"/>
              <a:t>讓主愛成為你的動力</a:t>
            </a:r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b="0" dirty="0"/>
              <a:t>願我們所做的一切</a:t>
            </a:r>
            <a:endParaRPr lang="en-US" altLang="zh-TW" b="0" dirty="0"/>
          </a:p>
          <a:p>
            <a:pPr algn="ctr"/>
            <a:r>
              <a:rPr lang="zh-TW" altLang="en-US" b="0" dirty="0"/>
              <a:t>只為榮耀主聖名</a:t>
            </a:r>
            <a:r>
              <a:rPr lang="en-US" altLang="zh-TW" b="0" dirty="0"/>
              <a:t/>
            </a:r>
            <a:br>
              <a:rPr lang="en-US" altLang="zh-TW" b="0" dirty="0"/>
            </a:br>
            <a:endParaRPr lang="zh-TW" altLang="en-US" b="0" dirty="0"/>
          </a:p>
          <a:p>
            <a:pPr algn="ctr"/>
            <a:r>
              <a:rPr lang="en-US" altLang="zh-CN" b="0" dirty="0">
                <a:solidFill>
                  <a:srgbClr val="FFFFFF"/>
                </a:solidFill>
              </a:rPr>
              <a:t>May His love be your source of power,</a:t>
            </a:r>
            <a:r>
              <a:rPr lang="en-US" altLang="zh-CN" dirty="0">
                <a:solidFill>
                  <a:srgbClr val="FFFFFF"/>
                </a:solidFill>
              </a:rPr>
              <a:t/>
            </a:r>
            <a:br>
              <a:rPr lang="en-US" altLang="zh-CN" dirty="0">
                <a:solidFill>
                  <a:srgbClr val="FFFFFF"/>
                </a:solidFill>
              </a:rPr>
            </a:br>
            <a:r>
              <a:rPr lang="en-US" altLang="zh-CN" b="0" dirty="0">
                <a:solidFill>
                  <a:srgbClr val="FFFFFF"/>
                </a:solidFill>
              </a:rPr>
              <a:t>May His Spirit lead your heart in the way,</a:t>
            </a:r>
            <a:r>
              <a:rPr lang="en-US" altLang="zh-CN" dirty="0">
                <a:solidFill>
                  <a:srgbClr val="FFFFFF"/>
                </a:solidFill>
              </a:rPr>
              <a:t/>
            </a:r>
            <a:br>
              <a:rPr lang="en-US" altLang="zh-CN" dirty="0">
                <a:solidFill>
                  <a:srgbClr val="FFFFFF"/>
                </a:solidFill>
              </a:rPr>
            </a:br>
            <a:r>
              <a:rPr lang="en-US" altLang="zh-CN" b="0" dirty="0">
                <a:solidFill>
                  <a:srgbClr val="FFFFFF"/>
                </a:solidFill>
              </a:rPr>
              <a:t>And may each and every thing we do</a:t>
            </a:r>
            <a:r>
              <a:rPr lang="en-US" altLang="zh-CN" dirty="0">
                <a:solidFill>
                  <a:srgbClr val="FFFFFF"/>
                </a:solidFill>
              </a:rPr>
              <a:t/>
            </a:r>
            <a:br>
              <a:rPr lang="en-US" altLang="zh-CN" dirty="0">
                <a:solidFill>
                  <a:srgbClr val="FFFFFF"/>
                </a:solidFill>
              </a:rPr>
            </a:br>
            <a:r>
              <a:rPr lang="en-US" altLang="zh-CN" b="0" dirty="0">
                <a:solidFill>
                  <a:srgbClr val="FFFFFF"/>
                </a:solidFill>
              </a:rPr>
              <a:t>Bring more glory to His name.</a:t>
            </a:r>
            <a:endParaRPr lang="en-US" altLang="zh-TW" dirty="0">
              <a:solidFill>
                <a:srgbClr val="FFFFFF"/>
              </a:solidFill>
              <a:latin typeface="華康標楷體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2522262"/>
      </p:ext>
    </p:extLst>
  </p:cSld>
  <p:clrMapOvr>
    <a:masterClrMapping/>
  </p:clrMapOvr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600" b="1" i="0" u="none" strike="noStrike" cap="none" normalizeH="0" baseline="0" smtClean="0">
            <a:ln>
              <a:noFill/>
            </a:ln>
            <a:solidFill>
              <a:srgbClr val="FFFF66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600" b="1" i="0" u="none" strike="noStrike" cap="none" normalizeH="0" baseline="0" smtClean="0">
            <a:ln>
              <a:noFill/>
            </a:ln>
            <a:solidFill>
              <a:srgbClr val="FFFF66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</TotalTime>
  <Words>128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PMingLiU</vt:lpstr>
      <vt:lpstr>PMingLiU</vt:lpstr>
      <vt:lpstr>Arial</vt:lpstr>
      <vt:lpstr>Calibri</vt:lpstr>
      <vt:lpstr>華康標楷體</vt:lpstr>
      <vt:lpstr>自訂設計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THIG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Yu</dc:creator>
  <cp:lastModifiedBy>PEI</cp:lastModifiedBy>
  <cp:revision>218</cp:revision>
  <dcterms:created xsi:type="dcterms:W3CDTF">2012-02-03T13:37:34Z</dcterms:created>
  <dcterms:modified xsi:type="dcterms:W3CDTF">2019-08-14T00:49:58Z</dcterms:modified>
</cp:coreProperties>
</file>