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5176" r:id="rId2"/>
  </p:sldMasterIdLst>
  <p:notesMasterIdLst>
    <p:notesMasterId r:id="rId8"/>
  </p:notesMasterIdLst>
  <p:sldIdLst>
    <p:sldId id="4450" r:id="rId3"/>
    <p:sldId id="4451" r:id="rId4"/>
    <p:sldId id="4452" r:id="rId5"/>
    <p:sldId id="4453" r:id="rId6"/>
    <p:sldId id="445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0" autoAdjust="0"/>
    <p:restoredTop sz="86427" autoAdjust="0"/>
  </p:normalViewPr>
  <p:slideViewPr>
    <p:cSldViewPr>
      <p:cViewPr varScale="1">
        <p:scale>
          <a:sx n="66" d="100"/>
          <a:sy n="66" d="100"/>
        </p:scale>
        <p:origin x="84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1B11B-7987-4EB0-9CE9-6C89092F285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1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962DD-E25D-4C98-9DB2-91FC7DB354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754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BFC57-22D9-401D-8E34-C0A93C70BA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29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DA89-7E98-4035-952E-D2AABD56CA8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44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FBDD-39E0-42BA-B556-B1D483197F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90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ABC2F-FBE4-4A82-B4CA-371AAD5CFE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35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B2B1-467B-44EA-AF2E-A072A55834A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88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2042-A9C4-4FC4-A5B6-81142AC8EB7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6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1E652-D9F4-490F-A676-16C0A53751B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10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E61A-2647-4FBD-A4E0-8DEBDFEAE4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95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27F0-2526-418E-AB5B-4600618DDF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4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2019/8/13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2019/8/13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6D61CC-0E55-4311-AEA0-A4F906E30AA9}" type="slidenum">
              <a:rPr lang="en-US" altLang="en-US">
                <a:solidFill>
                  <a:srgbClr val="000000"/>
                </a:solidFill>
                <a:ea typeface="新細明體" panose="02020500000000000000" pitchFamily="18" charset="-120"/>
                <a:cs typeface="Arial"/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174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7" r:id="rId1"/>
    <p:sldLayoutId id="2147485178" r:id="rId2"/>
    <p:sldLayoutId id="2147485179" r:id="rId3"/>
    <p:sldLayoutId id="2147485180" r:id="rId4"/>
    <p:sldLayoutId id="2147485181" r:id="rId5"/>
    <p:sldLayoutId id="2147485182" r:id="rId6"/>
    <p:sldLayoutId id="2147485183" r:id="rId7"/>
    <p:sldLayoutId id="2147485184" r:id="rId8"/>
    <p:sldLayoutId id="2147485185" r:id="rId9"/>
    <p:sldLayoutId id="2147485186" r:id="rId10"/>
    <p:sldLayoutId id="21474851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304800" y="30480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CN" altLang="en-US" dirty="0">
                <a:solidFill>
                  <a:srgbClr val="FFFF00"/>
                </a:solidFill>
                <a:ea typeface="PMingLiU" panose="02020500000000000000" pitchFamily="18" charset="-120"/>
              </a:rPr>
              <a:t>鼓舞</a:t>
            </a:r>
            <a:r>
              <a:rPr lang="en-US" altLang="zh-CN" dirty="0">
                <a:solidFill>
                  <a:srgbClr val="FFFF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CN" dirty="0">
                <a:solidFill>
                  <a:srgbClr val="FFFFFF"/>
                </a:solidFill>
                <a:ea typeface="新細明體" panose="02020500000000000000" pitchFamily="18" charset="-120"/>
              </a:rPr>
              <a:t>Take Heart</a:t>
            </a:r>
            <a:endParaRPr lang="en-US" altLang="en-US" dirty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1408113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b="0" dirty="0"/>
              <a:t>你在世上雖有苦難</a:t>
            </a:r>
            <a:endParaRPr lang="en-US" altLang="zh-TW" b="0" dirty="0"/>
          </a:p>
          <a:p>
            <a:pPr algn="ctr"/>
            <a:r>
              <a:rPr lang="zh-TW" altLang="en-US" b="0" dirty="0"/>
              <a:t>人生道路多有坎坷</a:t>
            </a:r>
            <a:endParaRPr lang="en-US" altLang="zh-TW" b="0" dirty="0"/>
          </a:p>
          <a:p>
            <a:pPr algn="ctr"/>
            <a:r>
              <a:rPr lang="zh-TW" altLang="en-US" b="0" dirty="0"/>
              <a:t>但我們的主已勝過世界</a:t>
            </a:r>
            <a:endParaRPr lang="en-US" altLang="zh-TW" b="0" dirty="0"/>
          </a:p>
          <a:p>
            <a:pPr algn="ctr"/>
            <a:r>
              <a:rPr lang="zh-TW" altLang="en-US" b="0" dirty="0"/>
              <a:t>祂應許永與我們同在</a:t>
            </a:r>
            <a:endParaRPr lang="en-US" altLang="zh-TW" b="0" dirty="0"/>
          </a:p>
          <a:p>
            <a:pPr algn="ctr"/>
            <a:endParaRPr lang="zh-TW" altLang="en-US" b="0" dirty="0"/>
          </a:p>
          <a:p>
            <a:pPr algn="ctr"/>
            <a:r>
              <a:rPr lang="en-US" altLang="zh-CN" b="0" dirty="0">
                <a:solidFill>
                  <a:srgbClr val="FFFFFF"/>
                </a:solidFill>
              </a:rPr>
              <a:t>Though this life may be a rugged road,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And your journey leaves you sad and sore,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Yet our Lord has overcome the world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And will be with us forevermore.</a:t>
            </a:r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39000" y="81029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FFFF"/>
                </a:solidFill>
              </a:rPr>
              <a:t>词</a:t>
            </a:r>
            <a:r>
              <a:rPr lang="en-US" altLang="zh-CN" dirty="0">
                <a:solidFill>
                  <a:srgbClr val="FFFFFF"/>
                </a:solidFill>
              </a:rPr>
              <a:t>/</a:t>
            </a:r>
            <a:r>
              <a:rPr lang="zh-CN" altLang="en-US" dirty="0">
                <a:solidFill>
                  <a:srgbClr val="FFFFFF"/>
                </a:solidFill>
              </a:rPr>
              <a:t>曲：林婉容</a:t>
            </a:r>
          </a:p>
        </p:txBody>
      </p:sp>
    </p:spTree>
    <p:extLst>
      <p:ext uri="{BB962C8B-B14F-4D97-AF65-F5344CB8AC3E}">
        <p14:creationId xmlns:p14="http://schemas.microsoft.com/office/powerpoint/2010/main" val="147755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b="0" dirty="0"/>
              <a:t>喔，讓聖靈引導你的心</a:t>
            </a:r>
            <a:endParaRPr lang="en-US" altLang="zh-TW" b="0" dirty="0"/>
          </a:p>
          <a:p>
            <a:pPr algn="ctr"/>
            <a:r>
              <a:rPr lang="zh-TW" altLang="en-US" b="0" dirty="0"/>
              <a:t>讓主愛成為你的動力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b="0" dirty="0"/>
              <a:t>願我們所做的一切</a:t>
            </a:r>
            <a:endParaRPr lang="en-US" altLang="zh-TW" b="0" dirty="0"/>
          </a:p>
          <a:p>
            <a:pPr algn="ctr"/>
            <a:r>
              <a:rPr lang="zh-TW" altLang="en-US" b="0" dirty="0"/>
              <a:t>只為榮耀主聖名</a:t>
            </a:r>
            <a:r>
              <a:rPr lang="en-US" altLang="zh-TW" b="0" dirty="0"/>
              <a:t/>
            </a:r>
            <a:br>
              <a:rPr lang="en-US" altLang="zh-TW" b="0" dirty="0"/>
            </a:br>
            <a:endParaRPr lang="zh-TW" altLang="en-US" b="0" dirty="0"/>
          </a:p>
          <a:p>
            <a:pPr algn="ctr"/>
            <a:r>
              <a:rPr lang="en-US" altLang="zh-CN" b="0" dirty="0">
                <a:solidFill>
                  <a:srgbClr val="FFFFFF"/>
                </a:solidFill>
              </a:rPr>
              <a:t>May His love be your source of power,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May His Spirit lead your heart in the way,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And may each and every thing we do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Bring more glory to His name.</a:t>
            </a:r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245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4762" y="8382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b="0" dirty="0"/>
              <a:t>你要跑那當跑的路</a:t>
            </a:r>
            <a:endParaRPr lang="en-US" altLang="zh-TW" b="0" dirty="0"/>
          </a:p>
          <a:p>
            <a:pPr algn="ctr"/>
            <a:r>
              <a:rPr lang="zh-TW" altLang="en-US" b="0" dirty="0"/>
              <a:t>也要打那美好的仗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b="0" dirty="0"/>
              <a:t>因有見證人環繞如雲彩</a:t>
            </a:r>
            <a:endParaRPr lang="en-US" altLang="zh-TW" b="0" dirty="0"/>
          </a:p>
          <a:p>
            <a:pPr algn="ctr"/>
            <a:r>
              <a:rPr lang="zh-TW" altLang="en-US" b="0" dirty="0"/>
              <a:t>靠主你可以剛強壯膽</a:t>
            </a:r>
            <a:r>
              <a:rPr lang="en-US" altLang="zh-TW" b="0" dirty="0"/>
              <a:t/>
            </a:r>
            <a:br>
              <a:rPr lang="en-US" altLang="zh-TW" b="0" dirty="0"/>
            </a:br>
            <a:endParaRPr lang="en-US" altLang="zh-TW" b="0" dirty="0"/>
          </a:p>
          <a:p>
            <a:pPr algn="ctr"/>
            <a:r>
              <a:rPr lang="en-US" altLang="zh-CN" b="0" dirty="0">
                <a:solidFill>
                  <a:srgbClr val="FFFFFF"/>
                </a:solidFill>
              </a:rPr>
              <a:t>You must fight the good and faithful fight;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Persevering, you must run the race.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With a cloud of witnesses by your side,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You are strong; you need not be afraid.</a:t>
            </a:r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25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b="0" dirty="0"/>
              <a:t>喔，讓聖靈引導你的心</a:t>
            </a:r>
            <a:endParaRPr lang="en-US" altLang="zh-TW" b="0" dirty="0"/>
          </a:p>
          <a:p>
            <a:pPr algn="ctr"/>
            <a:r>
              <a:rPr lang="zh-TW" altLang="en-US" b="0" dirty="0"/>
              <a:t>讓主愛成為你的動力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b="0" dirty="0"/>
              <a:t>願我們所做的一切</a:t>
            </a:r>
            <a:endParaRPr lang="en-US" altLang="zh-TW" b="0" dirty="0"/>
          </a:p>
          <a:p>
            <a:pPr algn="ctr"/>
            <a:r>
              <a:rPr lang="zh-TW" altLang="en-US" b="0" dirty="0"/>
              <a:t>只為榮耀主聖名</a:t>
            </a:r>
            <a:r>
              <a:rPr lang="en-US" altLang="zh-TW" b="0" dirty="0"/>
              <a:t/>
            </a:r>
            <a:br>
              <a:rPr lang="en-US" altLang="zh-TW" b="0" dirty="0"/>
            </a:br>
            <a:endParaRPr lang="zh-TW" altLang="en-US" b="0" dirty="0"/>
          </a:p>
          <a:p>
            <a:pPr algn="ctr"/>
            <a:r>
              <a:rPr lang="en-US" altLang="zh-CN" b="0" dirty="0">
                <a:solidFill>
                  <a:srgbClr val="FFFFFF"/>
                </a:solidFill>
              </a:rPr>
              <a:t>May His love be your source of power,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May His Spirit lead your heart in the way,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And may each and every thing we do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Bring more glory to His name.</a:t>
            </a:r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05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zh-TW" altLang="en-US" b="0" dirty="0"/>
              <a:t>喔，讓聖靈引導你的心</a:t>
            </a:r>
            <a:endParaRPr lang="en-US" altLang="zh-TW" b="0" dirty="0"/>
          </a:p>
          <a:p>
            <a:pPr algn="ctr"/>
            <a:r>
              <a:rPr lang="zh-TW" altLang="en-US" b="0" dirty="0"/>
              <a:t>讓主愛成為你的動力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b="0" dirty="0"/>
              <a:t>願我們所做的一切</a:t>
            </a:r>
            <a:endParaRPr lang="en-US" altLang="zh-TW" b="0" dirty="0"/>
          </a:p>
          <a:p>
            <a:pPr algn="ctr"/>
            <a:r>
              <a:rPr lang="zh-TW" altLang="en-US" b="0" dirty="0"/>
              <a:t>只為榮耀主聖名</a:t>
            </a:r>
            <a:r>
              <a:rPr lang="en-US" altLang="zh-TW" b="0" dirty="0"/>
              <a:t/>
            </a:r>
            <a:br>
              <a:rPr lang="en-US" altLang="zh-TW" b="0" dirty="0"/>
            </a:br>
            <a:endParaRPr lang="zh-TW" altLang="en-US" b="0" dirty="0"/>
          </a:p>
          <a:p>
            <a:pPr algn="ctr"/>
            <a:r>
              <a:rPr lang="en-US" altLang="zh-CN" b="0" dirty="0">
                <a:solidFill>
                  <a:srgbClr val="FFFFFF"/>
                </a:solidFill>
              </a:rPr>
              <a:t>May His love be your source of power,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May His Spirit lead your heart in the way,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And may each and every thing we do</a:t>
            </a:r>
            <a:r>
              <a:rPr lang="en-US" altLang="zh-CN" dirty="0">
                <a:solidFill>
                  <a:srgbClr val="FFFFFF"/>
                </a:solidFill>
              </a:rPr>
              <a:t/>
            </a:r>
            <a:br>
              <a:rPr lang="en-US" altLang="zh-CN" dirty="0">
                <a:solidFill>
                  <a:srgbClr val="FFFFFF"/>
                </a:solidFill>
              </a:rPr>
            </a:br>
            <a:r>
              <a:rPr lang="en-US" altLang="zh-CN" b="0" dirty="0">
                <a:solidFill>
                  <a:srgbClr val="FFFFFF"/>
                </a:solidFill>
              </a:rPr>
              <a:t>Bring more glory to His name.</a:t>
            </a:r>
            <a:endParaRPr lang="en-US" altLang="zh-TW" dirty="0">
              <a:solidFill>
                <a:srgbClr val="FFFFFF"/>
              </a:solidFill>
              <a:latin typeface="華康標楷體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22262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128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PMingLiU</vt:lpstr>
      <vt:lpstr>PMingLiU</vt:lpstr>
      <vt:lpstr>Arial</vt:lpstr>
      <vt:lpstr>Calibri</vt:lpstr>
      <vt:lpstr>華康標楷體</vt:lpstr>
      <vt:lpstr>自訂設計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218</cp:revision>
  <dcterms:created xsi:type="dcterms:W3CDTF">2012-02-03T13:37:34Z</dcterms:created>
  <dcterms:modified xsi:type="dcterms:W3CDTF">2019-08-14T00:49:58Z</dcterms:modified>
</cp:coreProperties>
</file>